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58" r:id="rId6"/>
    <p:sldId id="269" r:id="rId7"/>
    <p:sldId id="270" r:id="rId8"/>
    <p:sldId id="267" r:id="rId9"/>
    <p:sldId id="272" r:id="rId10"/>
    <p:sldId id="273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orient="horz" pos="3385">
          <p15:clr>
            <a:srgbClr val="A4A3A4"/>
          </p15:clr>
        </p15:guide>
        <p15:guide id="3" pos="1429">
          <p15:clr>
            <a:srgbClr val="A4A3A4"/>
          </p15:clr>
        </p15:guide>
        <p15:guide id="4" pos="50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1162"/>
        <p:guide orient="horz" pos="3385"/>
        <p:guide pos="1429"/>
        <p:guide pos="50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12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14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07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76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3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27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1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2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0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16612-14C5-4295-97B0-9536B01FC71C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568E1-9A2E-48E7-B4D2-FBFCDB929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5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odinné centrum Milo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96952"/>
            <a:ext cx="2505075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15616" y="1628800"/>
            <a:ext cx="6912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>
                <a:latin typeface="+mj-lt"/>
              </a:rPr>
              <a:t>Dotazníkové šetření</a:t>
            </a:r>
          </a:p>
          <a:p>
            <a:r>
              <a:rPr lang="cs-CZ" sz="5400" b="1" dirty="0" err="1">
                <a:latin typeface="+mj-lt"/>
              </a:rPr>
              <a:t>Mimiklub</a:t>
            </a:r>
            <a:r>
              <a:rPr lang="cs-CZ" sz="5400" b="1" dirty="0">
                <a:latin typeface="+mj-lt"/>
              </a:rPr>
              <a:t> 2020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4005064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červen 2020</a:t>
            </a:r>
          </a:p>
        </p:txBody>
      </p:sp>
    </p:spTree>
    <p:extLst>
      <p:ext uri="{BB962C8B-B14F-4D97-AF65-F5344CB8AC3E}">
        <p14:creationId xmlns:p14="http://schemas.microsoft.com/office/powerpoint/2010/main" val="123073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702322" y="260648"/>
            <a:ext cx="6182046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/>
              <a:t>Jak hodnotíte práci lektorek mimiklubu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A287BA6-0EE9-4979-BB6F-C23466CFA629}"/>
              </a:ext>
            </a:extLst>
          </p:cNvPr>
          <p:cNvSpPr txBox="1"/>
          <p:nvPr/>
        </p:nvSpPr>
        <p:spPr>
          <a:xfrm>
            <a:off x="539550" y="4124883"/>
            <a:ext cx="80648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Jsem velmi spokojená (doplňte, co se vám nejvíce líbí):</a:t>
            </a:r>
          </a:p>
          <a:p>
            <a:r>
              <a:rPr lang="cs-CZ" sz="1600" dirty="0"/>
              <a:t>Lektorky jsou skvělé</a:t>
            </a:r>
          </a:p>
          <a:p>
            <a:r>
              <a:rPr lang="cs-CZ" sz="1600" dirty="0"/>
              <a:t>přátelský přístup</a:t>
            </a:r>
          </a:p>
          <a:p>
            <a:r>
              <a:rPr lang="cs-CZ" sz="1600" dirty="0"/>
              <a:t>přátelský přístup, pohodová atmosféra</a:t>
            </a:r>
          </a:p>
          <a:p>
            <a:r>
              <a:rPr lang="cs-CZ" sz="1600" dirty="0"/>
              <a:t>přirozenost, žádný stres</a:t>
            </a:r>
          </a:p>
          <a:p>
            <a:r>
              <a:rPr lang="cs-CZ" sz="1600" dirty="0"/>
              <a:t>přístup lektorek, empatie</a:t>
            </a:r>
          </a:p>
          <a:p>
            <a:r>
              <a:rPr lang="cs-CZ" sz="1600" dirty="0"/>
              <a:t>přístup, vždy úsměv na tváři</a:t>
            </a:r>
          </a:p>
          <a:p>
            <a:r>
              <a:rPr lang="cs-CZ" sz="1600" dirty="0"/>
              <a:t>spokojenost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D540A59-92BB-490D-ADAA-73086E9BD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703" y="1038746"/>
            <a:ext cx="4584589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7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539552" y="1484784"/>
            <a:ext cx="8064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jste úžasné</a:t>
            </a:r>
          </a:p>
          <a:p>
            <a:r>
              <a:rPr lang="cs-CZ" sz="1600" dirty="0"/>
              <a:t>otevřeno i o prázdninách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700" dirty="0"/>
              <a:t>Co bychom mohli zlepšit?</a:t>
            </a:r>
            <a:endParaRPr lang="cs-CZ" sz="2700" dirty="0"/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446856" y="22768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700" dirty="0"/>
              <a:t>Schází Vám něco v prostoru Sálu, kde se mimiklub koná?</a:t>
            </a:r>
            <a:endParaRPr lang="cs-CZ" sz="27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1" y="3450486"/>
            <a:ext cx="80648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/>
              <a:t>Ne</a:t>
            </a:r>
          </a:p>
          <a:p>
            <a:r>
              <a:rPr lang="cs-CZ" sz="1600"/>
              <a:t>dětštější výzdoba</a:t>
            </a:r>
          </a:p>
          <a:p>
            <a:r>
              <a:rPr lang="cs-CZ" sz="1600"/>
              <a:t>nočník</a:t>
            </a:r>
          </a:p>
          <a:p>
            <a:r>
              <a:rPr lang="cs-CZ" sz="1600"/>
              <a:t>větrák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6014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</p:spPr>
      </p:pic>
      <p:sp>
        <p:nvSpPr>
          <p:cNvPr id="22" name="Obdélník 21"/>
          <p:cNvSpPr/>
          <p:nvPr/>
        </p:nvSpPr>
        <p:spPr>
          <a:xfrm>
            <a:off x="5436096" y="1844541"/>
            <a:ext cx="244036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Rodiče navštěvují </a:t>
            </a:r>
            <a:r>
              <a:rPr lang="cs-CZ" sz="1400" dirty="0" err="1"/>
              <a:t>mimiklub</a:t>
            </a:r>
            <a:r>
              <a:rPr lang="cs-CZ" sz="1400" dirty="0"/>
              <a:t> zpravidla s nejmladším dítětem.</a:t>
            </a:r>
          </a:p>
          <a:p>
            <a:r>
              <a:rPr lang="cs-CZ" sz="1400" dirty="0"/>
              <a:t>Věk nejmladšího dítěte respondentek byl průměrně 14 měsíců. Nejmladší dítě mělo 4 měsíce, nejstarší dítě 2 roky.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260648"/>
            <a:ext cx="504056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Počet a věk dětí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574300" y="1321023"/>
            <a:ext cx="74540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V rámci dotazníkového šetření bylo posbíráno 13 dotazníků.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F8E3496-1B0F-440F-A219-401609689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72816"/>
            <a:ext cx="4584589" cy="29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0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3131840" y="260648"/>
            <a:ext cx="504056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Místo bydliště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7D8662-57A5-4AC6-8084-ACEDFEE2F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705" y="1971929"/>
            <a:ext cx="4584589" cy="29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4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1907704" y="260648"/>
            <a:ext cx="590386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Odkud jste se dozvěděla o </a:t>
            </a:r>
            <a:r>
              <a:rPr lang="cs-CZ" sz="3200" dirty="0" err="1"/>
              <a:t>mimiklubu</a:t>
            </a:r>
            <a:endParaRPr lang="cs-CZ" sz="3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E82A96D-BBA4-43A9-9E77-3FCCF26D45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292" y="2136536"/>
            <a:ext cx="4889416" cy="25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55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845942" y="260648"/>
            <a:ext cx="553437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Proč jste začala navštěvovat </a:t>
            </a:r>
            <a:r>
              <a:rPr lang="cs-CZ" sz="3200" dirty="0" err="1"/>
              <a:t>mimiklub</a:t>
            </a:r>
            <a:endParaRPr lang="cs-CZ" sz="32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0775A5C-A1E1-4092-B977-F42EFAE3D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521" y="1173284"/>
            <a:ext cx="5870957" cy="45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5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1043608" y="260648"/>
            <a:ext cx="7128792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Navštěvujete </a:t>
            </a:r>
            <a:r>
              <a:rPr lang="cs-CZ" sz="3200" dirty="0" err="1"/>
              <a:t>mimiklub</a:t>
            </a:r>
            <a:r>
              <a:rPr lang="cs-CZ" sz="3200" dirty="0"/>
              <a:t> pravidelně (každý týden)?</a:t>
            </a:r>
          </a:p>
          <a:p>
            <a:pPr algn="l"/>
            <a:r>
              <a:rPr lang="cs-CZ" sz="3200" dirty="0"/>
              <a:t>Jakým způsobem platíte?</a:t>
            </a:r>
          </a:p>
        </p:txBody>
      </p:sp>
      <p:sp>
        <p:nvSpPr>
          <p:cNvPr id="8" name="Obdélník 7"/>
          <p:cNvSpPr/>
          <p:nvPr/>
        </p:nvSpPr>
        <p:spPr>
          <a:xfrm>
            <a:off x="899592" y="3844293"/>
            <a:ext cx="74888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Co by vás motivovalo k pořízení permanentky?</a:t>
            </a:r>
          </a:p>
          <a:p>
            <a:r>
              <a:rPr lang="cs-CZ" sz="1400" dirty="0"/>
              <a:t>velmi výhodná cena a termín, který bych mohla docházet pravidelně</a:t>
            </a:r>
          </a:p>
          <a:p>
            <a:r>
              <a:rPr lang="cs-CZ" sz="1400" dirty="0"/>
              <a:t>výhodná cena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79A20A8-BF7A-4B88-B1F9-8815A6AAD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065833"/>
            <a:ext cx="3420000" cy="2670101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D1F56A3-2014-4DB0-A533-5422E6D0E8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060413"/>
            <a:ext cx="3420000" cy="267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1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251520" y="260648"/>
            <a:ext cx="878638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Která témata besed v rámci </a:t>
            </a:r>
            <a:r>
              <a:rPr lang="cs-CZ" sz="3200" dirty="0" err="1"/>
              <a:t>mimiklubu</a:t>
            </a:r>
            <a:r>
              <a:rPr lang="cs-CZ" sz="3200" dirty="0"/>
              <a:t> byla pro vás přínosná?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902905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domácí porod</a:t>
            </a:r>
          </a:p>
          <a:p>
            <a:r>
              <a:rPr lang="cs-CZ" sz="1600" dirty="0"/>
              <a:t>fyzioterapie</a:t>
            </a:r>
          </a:p>
          <a:p>
            <a:r>
              <a:rPr lang="cs-CZ" sz="1600" dirty="0"/>
              <a:t>Jak naučit děti uklízet</a:t>
            </a:r>
          </a:p>
          <a:p>
            <a:r>
              <a:rPr lang="cs-CZ" sz="1600" dirty="0"/>
              <a:t>látkové pleny</a:t>
            </a:r>
          </a:p>
          <a:p>
            <a:r>
              <a:rPr lang="cs-CZ" sz="1600" dirty="0"/>
              <a:t>příkrmy, výživa dětí</a:t>
            </a:r>
          </a:p>
          <a:p>
            <a:r>
              <a:rPr lang="cs-CZ" sz="1600" dirty="0"/>
              <a:t>psycholožka</a:t>
            </a:r>
          </a:p>
          <a:p>
            <a:r>
              <a:rPr lang="cs-CZ" sz="1600" dirty="0"/>
              <a:t>Špaňhelová</a:t>
            </a:r>
          </a:p>
          <a:p>
            <a:r>
              <a:rPr lang="cs-CZ" sz="1600" dirty="0"/>
              <a:t>uspávání, zadržování stolice, psychika dítěte dle věku</a:t>
            </a:r>
          </a:p>
          <a:p>
            <a:r>
              <a:rPr lang="cs-CZ" sz="1600" dirty="0" err="1"/>
              <a:t>zerowaste</a:t>
            </a:r>
            <a:endParaRPr lang="cs-CZ" sz="1600" dirty="0"/>
          </a:p>
          <a:p>
            <a:r>
              <a:rPr lang="cs-CZ" sz="1600" dirty="0"/>
              <a:t>znakování, </a:t>
            </a:r>
            <a:r>
              <a:rPr lang="cs-CZ" sz="1600" dirty="0" err="1"/>
              <a:t>látkování</a:t>
            </a:r>
            <a:r>
              <a:rPr lang="cs-CZ" sz="1600" dirty="0"/>
              <a:t>, psychomotorický vývoj</a:t>
            </a:r>
          </a:p>
        </p:txBody>
      </p:sp>
    </p:spTree>
    <p:extLst>
      <p:ext uri="{BB962C8B-B14F-4D97-AF65-F5344CB8AC3E}">
        <p14:creationId xmlns:p14="http://schemas.microsoft.com/office/powerpoint/2010/main" val="2997270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755576" y="1402318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/>
              <a:t>respekt</a:t>
            </a:r>
          </a:p>
          <a:p>
            <a:r>
              <a:rPr lang="cs-CZ" sz="1600"/>
              <a:t>výživa dítěte</a:t>
            </a:r>
          </a:p>
          <a:p>
            <a:r>
              <a:rPr lang="cs-CZ" sz="1600"/>
              <a:t>vzdor</a:t>
            </a:r>
            <a:endParaRPr lang="cs-CZ" sz="16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115616" y="260648"/>
            <a:ext cx="756084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Jaká nová témata besed by Vás zajímala?</a:t>
            </a:r>
          </a:p>
        </p:txBody>
      </p:sp>
    </p:spTree>
    <p:extLst>
      <p:ext uri="{BB962C8B-B14F-4D97-AF65-F5344CB8AC3E}">
        <p14:creationId xmlns:p14="http://schemas.microsoft.com/office/powerpoint/2010/main" val="2178064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89240"/>
            <a:ext cx="1225548" cy="1156177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1845942" y="260648"/>
            <a:ext cx="553437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dirty="0"/>
              <a:t>Co vám návštěvy </a:t>
            </a:r>
            <a:r>
              <a:rPr lang="cs-CZ" sz="3200" dirty="0" err="1"/>
              <a:t>mimiklubu</a:t>
            </a:r>
            <a:r>
              <a:rPr lang="cs-CZ" sz="3200" dirty="0"/>
              <a:t> přináší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FDC349F-0D71-45CF-92DF-913609632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493" y="877603"/>
            <a:ext cx="5243014" cy="510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89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11562</TotalTime>
  <Words>221</Words>
  <Application>Microsoft Office PowerPoint</Application>
  <PresentationFormat>Předvádění na obrazovce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bychom mohli zlepšit?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</dc:creator>
  <cp:lastModifiedBy>Lucie Ertnerová</cp:lastModifiedBy>
  <cp:revision>121</cp:revision>
  <dcterms:created xsi:type="dcterms:W3CDTF">2014-11-22T19:36:58Z</dcterms:created>
  <dcterms:modified xsi:type="dcterms:W3CDTF">2022-04-26T20:26:33Z</dcterms:modified>
</cp:coreProperties>
</file>