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58" r:id="rId6"/>
    <p:sldId id="269" r:id="rId7"/>
    <p:sldId id="270" r:id="rId8"/>
    <p:sldId id="267" r:id="rId9"/>
    <p:sldId id="272" r:id="rId10"/>
    <p:sldId id="273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orient="horz" pos="3385">
          <p15:clr>
            <a:srgbClr val="A4A3A4"/>
          </p15:clr>
        </p15:guide>
        <p15:guide id="3" pos="1429">
          <p15:clr>
            <a:srgbClr val="A4A3A4"/>
          </p15:clr>
        </p15:guide>
        <p15:guide id="4" pos="50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1162"/>
        <p:guide orient="horz" pos="3385"/>
        <p:guide pos="1429"/>
        <p:guide pos="50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2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4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7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6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3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27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1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5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odinné centrum Milo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96952"/>
            <a:ext cx="250507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15616" y="1628800"/>
            <a:ext cx="6912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>
                <a:latin typeface="+mj-lt"/>
              </a:rPr>
              <a:t>Dotazníkové šetření</a:t>
            </a:r>
          </a:p>
          <a:p>
            <a:r>
              <a:rPr lang="cs-CZ" sz="5400" b="1" dirty="0" err="1">
                <a:latin typeface="+mj-lt"/>
              </a:rPr>
              <a:t>Mimiklub</a:t>
            </a:r>
            <a:r>
              <a:rPr lang="cs-CZ" sz="5400" b="1" dirty="0">
                <a:latin typeface="+mj-lt"/>
              </a:rPr>
              <a:t> 2021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400506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říjen 2021</a:t>
            </a:r>
          </a:p>
        </p:txBody>
      </p:sp>
    </p:spTree>
    <p:extLst>
      <p:ext uri="{BB962C8B-B14F-4D97-AF65-F5344CB8AC3E}">
        <p14:creationId xmlns:p14="http://schemas.microsoft.com/office/powerpoint/2010/main" val="123073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702322" y="260648"/>
            <a:ext cx="6182046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Jak hodnotíte práci lektorek mimiklubu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287BA6-0EE9-4979-BB6F-C23466CFA629}"/>
              </a:ext>
            </a:extLst>
          </p:cNvPr>
          <p:cNvSpPr txBox="1"/>
          <p:nvPr/>
        </p:nvSpPr>
        <p:spPr>
          <a:xfrm>
            <a:off x="539550" y="4124883"/>
            <a:ext cx="80648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Jsem velmi spokojená (doplňte, co se vám nejvíce líbí):</a:t>
            </a:r>
          </a:p>
          <a:p>
            <a:r>
              <a:rPr lang="cs-CZ" sz="1600" dirty="0"/>
              <a:t>kamarádské, ochotné pomoci</a:t>
            </a:r>
          </a:p>
          <a:p>
            <a:r>
              <a:rPr lang="cs-CZ" sz="1600" dirty="0"/>
              <a:t>přístup lektorky</a:t>
            </a:r>
          </a:p>
          <a:p>
            <a:r>
              <a:rPr lang="cs-CZ" sz="1600" dirty="0"/>
              <a:t>přístup</a:t>
            </a:r>
          </a:p>
          <a:p>
            <a:r>
              <a:rPr lang="cs-CZ" sz="1600" dirty="0"/>
              <a:t>vše krásně připravené</a:t>
            </a:r>
          </a:p>
          <a:p>
            <a:r>
              <a:rPr lang="cs-CZ" sz="1600" dirty="0"/>
              <a:t>příjemná, milá k dětem</a:t>
            </a:r>
          </a:p>
          <a:p>
            <a:r>
              <a:rPr lang="cs-CZ" sz="1600" dirty="0"/>
              <a:t>všechny jsou milé, přátelské</a:t>
            </a:r>
          </a:p>
          <a:p>
            <a:endParaRPr lang="cs-CZ" sz="1600" dirty="0"/>
          </a:p>
          <a:p>
            <a:r>
              <a:rPr lang="cs-CZ" sz="1600" b="1" dirty="0"/>
              <a:t>Jsem spokojená , ale změnila bych (doplňte):</a:t>
            </a:r>
          </a:p>
          <a:p>
            <a:r>
              <a:rPr lang="cs-CZ" sz="1600" dirty="0"/>
              <a:t>někdy bych se snažila více působit na maminky s hodně rušícími dětmi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58E9E77-D613-44BC-99E1-6D148A06C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703" y="863240"/>
            <a:ext cx="4584589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7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39552" y="1484784"/>
            <a:ext cx="8064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není třeba zlepšovat</a:t>
            </a:r>
          </a:p>
          <a:p>
            <a:r>
              <a:rPr lang="cs-CZ" sz="1600" dirty="0"/>
              <a:t>propagaci akcí na FB, častější připomínání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700" dirty="0"/>
              <a:t>Co bychom mohli zlepšit?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76014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</p:spPr>
      </p:pic>
      <p:sp>
        <p:nvSpPr>
          <p:cNvPr id="22" name="Obdélník 21"/>
          <p:cNvSpPr/>
          <p:nvPr/>
        </p:nvSpPr>
        <p:spPr>
          <a:xfrm>
            <a:off x="5436096" y="1844541"/>
            <a:ext cx="244036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Rodiče navštěvují </a:t>
            </a:r>
            <a:r>
              <a:rPr lang="cs-CZ" sz="1400" dirty="0" err="1"/>
              <a:t>mimiklub</a:t>
            </a:r>
            <a:r>
              <a:rPr lang="cs-CZ" sz="1400" dirty="0"/>
              <a:t> zpravidla s nejmladším dítětem.</a:t>
            </a:r>
          </a:p>
          <a:p>
            <a:r>
              <a:rPr lang="cs-CZ" sz="1400" dirty="0"/>
              <a:t>Věk nejmladšího dítěte respondentek byl průměrně 16 měsíců. Nejmladší dítě mělo 2 měsíce, nejstarší dítě 2,5 roku.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260648"/>
            <a:ext cx="504056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Počet a věk dětí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4300" y="1321023"/>
            <a:ext cx="74540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V rámci dotazníkového šetření bylo posbíráno 14 dotazníků.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CBF7279-CEE8-46D3-8A90-3EBBFADAA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844541"/>
            <a:ext cx="4584589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0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3131840" y="260648"/>
            <a:ext cx="504056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Místo bydliště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4CCDAB8-9FB0-40A6-BA61-6EF872DB8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705" y="1971929"/>
            <a:ext cx="4584589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4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1907704" y="260648"/>
            <a:ext cx="590386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Odkud jste se dozvěděla o </a:t>
            </a:r>
            <a:r>
              <a:rPr lang="cs-CZ" sz="3200" dirty="0" err="1"/>
              <a:t>mimiklubu</a:t>
            </a:r>
            <a:endParaRPr 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5955D82-4330-428F-BE1C-9B8D07D36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92" y="2136536"/>
            <a:ext cx="4889416" cy="2584928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5645F924-D81E-45CD-8E7D-FAC6FB0DA835}"/>
              </a:ext>
            </a:extLst>
          </p:cNvPr>
          <p:cNvSpPr/>
          <p:nvPr/>
        </p:nvSpPr>
        <p:spPr>
          <a:xfrm>
            <a:off x="936302" y="472171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Jiná možnost:</a:t>
            </a:r>
          </a:p>
          <a:p>
            <a:r>
              <a:rPr lang="cs-CZ" sz="1400" dirty="0"/>
              <a:t>vítání občánků - volná vstupenka</a:t>
            </a:r>
          </a:p>
        </p:txBody>
      </p:sp>
    </p:spTree>
    <p:extLst>
      <p:ext uri="{BB962C8B-B14F-4D97-AF65-F5344CB8AC3E}">
        <p14:creationId xmlns:p14="http://schemas.microsoft.com/office/powerpoint/2010/main" val="134455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845942" y="260648"/>
            <a:ext cx="553437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Proč jste začala navštěvovat </a:t>
            </a:r>
            <a:r>
              <a:rPr lang="cs-CZ" sz="3200" dirty="0" err="1"/>
              <a:t>mimiklub</a:t>
            </a:r>
            <a:endParaRPr lang="cs-CZ" sz="3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E5490A3-04FC-464D-9396-776EFBF3AD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521" y="1173284"/>
            <a:ext cx="5870957" cy="4511431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46ED15C6-941C-4DF1-AFFC-D9C398C78052}"/>
              </a:ext>
            </a:extLst>
          </p:cNvPr>
          <p:cNvSpPr/>
          <p:nvPr/>
        </p:nvSpPr>
        <p:spPr>
          <a:xfrm>
            <a:off x="827583" y="5644108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Jiný důvod:</a:t>
            </a:r>
          </a:p>
          <a:p>
            <a:r>
              <a:rPr lang="cs-CZ" sz="1400" dirty="0"/>
              <a:t>chtěla jsem využít volný vstup, který jsme získali na vítání občánků</a:t>
            </a:r>
          </a:p>
          <a:p>
            <a:r>
              <a:rPr lang="cs-CZ" sz="1400" dirty="0"/>
              <a:t>nechtěla jsem nechat propadnout vstupy</a:t>
            </a:r>
          </a:p>
          <a:p>
            <a:r>
              <a:rPr lang="cs-CZ" sz="1400" dirty="0"/>
              <a:t>nošení dětí</a:t>
            </a:r>
          </a:p>
        </p:txBody>
      </p:sp>
    </p:spTree>
    <p:extLst>
      <p:ext uri="{BB962C8B-B14F-4D97-AF65-F5344CB8AC3E}">
        <p14:creationId xmlns:p14="http://schemas.microsoft.com/office/powerpoint/2010/main" val="106975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1043608" y="260648"/>
            <a:ext cx="712879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Navštěvujete </a:t>
            </a:r>
            <a:r>
              <a:rPr lang="cs-CZ" sz="3200" dirty="0" err="1"/>
              <a:t>mimiklub</a:t>
            </a:r>
            <a:r>
              <a:rPr lang="cs-CZ" sz="3200" dirty="0"/>
              <a:t> pravidelně (každý týden)?</a:t>
            </a:r>
          </a:p>
          <a:p>
            <a:pPr algn="l"/>
            <a:r>
              <a:rPr lang="cs-CZ" sz="3200" dirty="0"/>
              <a:t>Jakým způsobem platíte?</a:t>
            </a:r>
          </a:p>
        </p:txBody>
      </p:sp>
      <p:sp>
        <p:nvSpPr>
          <p:cNvPr id="8" name="Obdélník 7"/>
          <p:cNvSpPr/>
          <p:nvPr/>
        </p:nvSpPr>
        <p:spPr>
          <a:xfrm>
            <a:off x="899592" y="4022484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Co by vás motivovalo k pořízení permanentky?</a:t>
            </a:r>
          </a:p>
          <a:p>
            <a:r>
              <a:rPr lang="cs-CZ" sz="1400" dirty="0"/>
              <a:t>časté návštěvy (ale nyní pro mě není aktuální)</a:t>
            </a:r>
          </a:p>
          <a:p>
            <a:r>
              <a:rPr lang="cs-CZ" sz="1400" dirty="0"/>
              <a:t>zatím asi nic</a:t>
            </a:r>
          </a:p>
          <a:p>
            <a:r>
              <a:rPr lang="cs-CZ" sz="1400" dirty="0"/>
              <a:t>paní na recepci</a:t>
            </a:r>
          </a:p>
          <a:p>
            <a:r>
              <a:rPr lang="cs-CZ" sz="1400" dirty="0"/>
              <a:t>přestěhování poblíž RC</a:t>
            </a:r>
          </a:p>
          <a:p>
            <a:r>
              <a:rPr lang="cs-CZ" sz="1400" dirty="0"/>
              <a:t>vzhledem k současné situaci asi nic</a:t>
            </a:r>
          </a:p>
          <a:p>
            <a:r>
              <a:rPr lang="cs-CZ" sz="1400" dirty="0"/>
              <a:t>pokud situace covid dovolí, tak si ji pořídím</a:t>
            </a:r>
          </a:p>
          <a:p>
            <a:r>
              <a:rPr lang="cs-CZ" sz="1400" dirty="0"/>
              <a:t>znakování s miminky, masáže dětí</a:t>
            </a:r>
          </a:p>
          <a:p>
            <a:r>
              <a:rPr lang="cs-CZ" sz="1400" dirty="0"/>
              <a:t>bonusový program příspěvku ZP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D6B3820-E199-4156-ACE8-6ABD811E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067688"/>
            <a:ext cx="3670110" cy="28653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F115DE-32CC-4E44-B54D-CD0FB376B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306" y="1067688"/>
            <a:ext cx="3670110" cy="28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1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251520" y="260648"/>
            <a:ext cx="878638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Která témata besed v rámci </a:t>
            </a:r>
            <a:r>
              <a:rPr lang="cs-CZ" sz="3200" dirty="0" err="1"/>
              <a:t>mimiklubu</a:t>
            </a:r>
            <a:r>
              <a:rPr lang="cs-CZ" sz="3200" dirty="0"/>
              <a:t> byla pro vás přínosná?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902905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od paní Špaňhelové, digitální technologie</a:t>
            </a:r>
          </a:p>
          <a:p>
            <a:r>
              <a:rPr lang="cs-CZ" sz="1600" dirty="0"/>
              <a:t>Besedy s p. Špaňhelovou, </a:t>
            </a:r>
            <a:r>
              <a:rPr lang="cs-CZ" sz="1600" dirty="0" err="1"/>
              <a:t>Kršňák</a:t>
            </a:r>
            <a:r>
              <a:rPr lang="cs-CZ" sz="1600" dirty="0"/>
              <a:t>, Čapek, </a:t>
            </a:r>
            <a:r>
              <a:rPr lang="cs-CZ" sz="1600" dirty="0" err="1"/>
              <a:t>Miklovičová</a:t>
            </a:r>
            <a:r>
              <a:rPr lang="cs-CZ" sz="1600" dirty="0"/>
              <a:t>, Šebek</a:t>
            </a:r>
          </a:p>
          <a:p>
            <a:r>
              <a:rPr lang="cs-CZ" sz="1600" dirty="0"/>
              <a:t>Stimulace psychosomatického vývoje hrou</a:t>
            </a:r>
          </a:p>
          <a:p>
            <a:r>
              <a:rPr lang="cs-CZ" sz="1600" dirty="0"/>
              <a:t>chování dětí v raném věku</a:t>
            </a:r>
          </a:p>
          <a:p>
            <a:r>
              <a:rPr lang="cs-CZ" sz="1600" dirty="0"/>
              <a:t>témata, která jsme prošvihli kvůli doktorům: příkrmy, fyzioterapie</a:t>
            </a:r>
          </a:p>
          <a:p>
            <a:r>
              <a:rPr lang="cs-CZ" sz="1600" dirty="0"/>
              <a:t>beseda s fyzioterapeutkou</a:t>
            </a:r>
          </a:p>
          <a:p>
            <a:r>
              <a:rPr lang="cs-CZ" sz="1600" dirty="0"/>
              <a:t>vše kolem dětí</a:t>
            </a:r>
          </a:p>
          <a:p>
            <a:r>
              <a:rPr lang="cs-CZ" sz="1600" dirty="0"/>
              <a:t>ženská témata</a:t>
            </a:r>
          </a:p>
          <a:p>
            <a:r>
              <a:rPr lang="cs-CZ" sz="1600" dirty="0"/>
              <a:t>fyzioterapie, psycholožka paní Špaňhelová, vývoj řeči</a:t>
            </a:r>
          </a:p>
          <a:p>
            <a:r>
              <a:rPr lang="cs-CZ" sz="1600" dirty="0"/>
              <a:t>od </a:t>
            </a:r>
            <a:r>
              <a:rPr lang="cs-CZ" sz="1600" dirty="0" err="1"/>
              <a:t>M.Miklovičové</a:t>
            </a:r>
            <a:r>
              <a:rPr lang="cs-CZ" sz="1600" dirty="0"/>
              <a:t>, paní Špaňhelová, </a:t>
            </a:r>
            <a:r>
              <a:rPr lang="cs-CZ" sz="1600" dirty="0" err="1"/>
              <a:t>permakultura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9727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755576" y="140231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psychologie dítěte</a:t>
            </a:r>
          </a:p>
          <a:p>
            <a:r>
              <a:rPr lang="cs-CZ" sz="1600" dirty="0"/>
              <a:t>alternativní školy</a:t>
            </a:r>
          </a:p>
          <a:p>
            <a:r>
              <a:rPr lang="cs-CZ" sz="1600" dirty="0"/>
              <a:t>poporodní deprese</a:t>
            </a:r>
          </a:p>
          <a:p>
            <a:r>
              <a:rPr lang="cs-CZ" sz="1600" dirty="0"/>
              <a:t>vše kolem dětí - zdraví, vývoj</a:t>
            </a:r>
          </a:p>
          <a:p>
            <a:r>
              <a:rPr lang="cs-CZ" sz="1600" dirty="0"/>
              <a:t>práce s časem a úkoly, workoholismus</a:t>
            </a:r>
          </a:p>
          <a:p>
            <a:r>
              <a:rPr lang="cs-CZ" sz="1600" dirty="0"/>
              <a:t>znakování batolat a kojenců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115616" y="260648"/>
            <a:ext cx="756084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Jaká nová témata besed by Vás zajímala?</a:t>
            </a:r>
          </a:p>
        </p:txBody>
      </p:sp>
    </p:spTree>
    <p:extLst>
      <p:ext uri="{BB962C8B-B14F-4D97-AF65-F5344CB8AC3E}">
        <p14:creationId xmlns:p14="http://schemas.microsoft.com/office/powerpoint/2010/main" val="217806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845942" y="260648"/>
            <a:ext cx="553437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Co vám návštěvy </a:t>
            </a:r>
            <a:r>
              <a:rPr lang="cs-CZ" sz="3200" dirty="0" err="1"/>
              <a:t>mimiklubu</a:t>
            </a:r>
            <a:r>
              <a:rPr lang="cs-CZ" sz="3200" dirty="0"/>
              <a:t> přináší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EF3E492-70DD-41E8-BCD3-20D4CB7BD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493" y="1002581"/>
            <a:ext cx="5243014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89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11597</TotalTime>
  <Words>338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bychom mohli zlepšit?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</dc:creator>
  <cp:lastModifiedBy>Lucie Ertnerová</cp:lastModifiedBy>
  <cp:revision>126</cp:revision>
  <dcterms:created xsi:type="dcterms:W3CDTF">2014-11-22T19:36:58Z</dcterms:created>
  <dcterms:modified xsi:type="dcterms:W3CDTF">2022-04-26T20:34:22Z</dcterms:modified>
</cp:coreProperties>
</file>